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8" r:id="rId2"/>
    <p:sldId id="256" r:id="rId3"/>
    <p:sldId id="259" r:id="rId4"/>
    <p:sldId id="262" r:id="rId5"/>
    <p:sldId id="267" r:id="rId6"/>
    <p:sldId id="268" r:id="rId7"/>
    <p:sldId id="269" r:id="rId8"/>
    <p:sldId id="263" r:id="rId9"/>
    <p:sldId id="260" r:id="rId10"/>
    <p:sldId id="265" r:id="rId11"/>
    <p:sldId id="264" r:id="rId12"/>
    <p:sldId id="266" r:id="rId13"/>
    <p:sldId id="270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76"/>
    <p:restoredTop sz="94663"/>
  </p:normalViewPr>
  <p:slideViewPr>
    <p:cSldViewPr snapToGrid="0" snapToObjects="1">
      <p:cViewPr>
        <p:scale>
          <a:sx n="73" d="100"/>
          <a:sy n="73" d="100"/>
        </p:scale>
        <p:origin x="312" y="-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DA0BE-236D-CB4A-B9CE-907BB287436E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AB4D6-3127-0B4C-B241-0F5A0F45AC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7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09C03E-FE5E-F544-8536-E4021C7F1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Impact" panose="020B0806030902050204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9A930BF-C552-9D41-BEE1-2E0E935C3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1C3664-AEBF-9445-A0BB-8B22401A2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6BE2-9806-2D4F-A05C-FB3D1457E7D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61419F-A281-784F-AE5A-32BBBE59A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4F2228-3B15-E640-A38E-86DF233E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0629-6451-AA40-9DCF-B91E2ADB054B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DA99C74-E8DD-C043-9DBF-369ADF2B67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000" y="-3032"/>
            <a:ext cx="3683000" cy="1079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0924877-1303-5343-8376-5EAAB1941E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3364" y="331266"/>
            <a:ext cx="2101272" cy="41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94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4C14D2-00CB-C843-93B0-A8AFB1947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68BAEEC-3ED2-1540-BC73-7A8E57215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04505F-381F-2443-8FE6-9985754A2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6BE2-9806-2D4F-A05C-FB3D1457E7D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44D42F-3984-1641-8C18-443CF6A26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3DF5AC-64DD-F24A-9E6B-00A84ECE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0629-6451-AA40-9DCF-B91E2ADB05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6599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8E3AD86-38DE-D041-8EDF-175A358F3E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979713"/>
            <a:ext cx="2628900" cy="5197249"/>
          </a:xfrm>
        </p:spPr>
        <p:txBody>
          <a:bodyPr vert="eaVert"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D92433-EF5B-DA47-AF97-E279844F5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79713"/>
            <a:ext cx="7734300" cy="5197249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248DDC-45CB-7044-AC0A-C32650761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6BE2-9806-2D4F-A05C-FB3D1457E7D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874E74-DB2E-BC48-879F-117662BC5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5A4D86-90B3-E24C-9186-57703035C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0629-6451-AA40-9DCF-B91E2ADB05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176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C3B59D-05BD-E346-82EB-1D6E5FDEB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C87641-6582-224C-8ED2-A2FB789FE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BA217C-006E-BF4F-81BE-6B9808AC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6BE2-9806-2D4F-A05C-FB3D1457E7D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F1084F-40B9-8849-84D8-B558E1AFB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7143CD-EF64-F649-80CE-A6F51668A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0629-6451-AA40-9DCF-B91E2ADB05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192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24E733-FF67-E945-A8DC-8127EF7B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10344"/>
            <a:ext cx="10515600" cy="3056707"/>
          </a:xfrm>
        </p:spPr>
        <p:txBody>
          <a:bodyPr anchor="b"/>
          <a:lstStyle>
            <a:lvl1pPr>
              <a:defRPr sz="6000">
                <a:latin typeface="Impact" panose="020B0806030902050204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7BE787-ADF1-3D4F-8A5A-5EF00C864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C808AB-65E6-DC47-BAD7-1169DDE8C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6BE2-9806-2D4F-A05C-FB3D1457E7D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B5EC0B-8139-5742-B44C-F140232E4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13C151-39AA-604C-AD04-F255BDB82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0629-6451-AA40-9DCF-B91E2ADB05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2022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73E4C7-38A9-A949-9F5E-81F785AF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AB553F-F94E-7C41-B565-B34BD77F06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6F7A1B9-D77A-D34F-8B37-8E04B7CDE9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380F3D-FE05-004A-B3B2-EC2224F63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6BE2-9806-2D4F-A05C-FB3D1457E7D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BCF385-5AFB-D743-9323-7B78418D3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A5101E-4A57-6A43-AFB6-F5C3ED3C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0629-6451-AA40-9DCF-B91E2ADB05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8924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A31828-651D-7747-B4B3-05834A8B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823912"/>
          </a:xfrm>
        </p:spPr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BBCD54-4678-2141-98D4-649A9EB6A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98730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3C8540-A78F-FD4C-BCBA-255E50DAB9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3187"/>
            <a:ext cx="5157787" cy="3349625"/>
          </a:xfrm>
        </p:spPr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EA13A45-6134-1147-9C27-F639A572AE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98730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74B004E-97D7-7341-8E62-F698399BB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3187"/>
            <a:ext cx="5183188" cy="3349625"/>
          </a:xfrm>
        </p:spPr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41F2CD7-2743-CD4F-B222-2BB515B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6BE2-9806-2D4F-A05C-FB3D1457E7D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9F17310-FE73-0148-98D6-2EA1BFC14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008E8BF-6CF8-9A44-97F1-26BB56E1E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0629-6451-AA40-9DCF-B91E2ADB05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730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748F20-0A9C-DC49-976F-66547EEEE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3D7167A-ED47-BC4A-8D6E-7977133D0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6BE2-9806-2D4F-A05C-FB3D1457E7D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D8D0F12-1E30-3A4B-AB8C-FCECB32D2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75B7624-8871-B34C-842D-E6AF53F29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0629-6451-AA40-9DCF-B91E2ADB05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9861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27C48CF-350C-E243-B0F3-B3FD89FD7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6BE2-9806-2D4F-A05C-FB3D1457E7D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6C0378B-EF05-7946-8A64-537E03ADA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70F1B50-B3FC-774D-B0C7-12CD8A630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0629-6451-AA40-9DCF-B91E2ADB05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8235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4F9F00-5A30-6844-9997-D9672342F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>
                <a:latin typeface="Impact" panose="020B0806030902050204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D1A15D-E9BC-0E47-9FC8-6131B339F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82B343-C605-FC4E-AE5B-CECBDA158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6DFC055-5DD0-A34D-A9D7-85B13A59F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6BE2-9806-2D4F-A05C-FB3D1457E7D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D61F3D-2EC4-6541-81A8-6F3CA3CAD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8F28C3-2DFB-CC44-977B-C564A120A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0629-6451-AA40-9DCF-B91E2ADB05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102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8C63CA-E5E8-BB4F-B6E1-7546EC0B0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>
                <a:latin typeface="Impact" panose="020B0806030902050204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2E650A3-FA81-AE40-9454-A0B2BAABA2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974AA4-3F47-CB42-84F9-BE3841AF9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8D1D56-3490-6642-9143-259AE98FC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6BE2-9806-2D4F-A05C-FB3D1457E7D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D379A2-445A-B240-809F-37303736D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2CB404-3DA6-7945-8553-63FBDC498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0629-6451-AA40-9DCF-B91E2ADB05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6955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E2F123-356A-2646-9BEB-B1604480A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1557"/>
            <a:ext cx="10515600" cy="769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D7F73B-73E5-1B42-A9AC-5DACD7E85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87E9B2-58C7-FA45-A31A-60B4DCC508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36BE2-9806-2D4F-A05C-FB3D1457E7D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36ACF7-CCA0-0B4F-8DE8-30E2847CAD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75626A-32FC-FF48-A25F-48CFBD425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A0629-6451-AA40-9DCF-B91E2ADB054B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8008F7E-B3E3-714A-97C4-1DF6F1C9273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509000" y="-3032"/>
            <a:ext cx="3683000" cy="1079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4969D2B-FD8E-F046-BA13-78589C1D009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73364" y="331266"/>
            <a:ext cx="2101272" cy="41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7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gangway.de/team/jugendkulturen/cafe-maggie/" TargetMode="External"/><Relationship Id="rId2" Type="http://schemas.openxmlformats.org/officeDocument/2006/relationships/hyperlink" Target="http://gangway.de/team/jugend/team-lichtenberg/graffitiprojekt-lichtenberg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gangway.de/stellenausschreibung-streetwork-mit-jugendlichen-fussballfans/" TargetMode="External"/><Relationship Id="rId2" Type="http://schemas.openxmlformats.org/officeDocument/2006/relationships/hyperlink" Target="http://gangway.de/team/ausbildung-und-arbeit/street-college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gangway.de/team/haft-und-arrest/startpunkt-uebergangsbegleitung-aus-der-haft/" TargetMode="External"/><Relationship Id="rId2" Type="http://schemas.openxmlformats.org/officeDocument/2006/relationships/hyperlink" Target="http://gangway.de/zwischenwelten-praesentation-in-der-jugendstrafanstalt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hyperlink" Target="http://gangway.de/team/jugend/team-neukoelln/urban-art-academy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C24AD60-507E-F043-A055-BDB30AED1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76"/>
            <a:ext cx="1218834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CC464FE-6DAF-A449-998F-43CFF2CAD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200" y="4394200"/>
            <a:ext cx="4927600" cy="246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C073A7-0E2F-C540-A73A-6500932E7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64" y="331266"/>
            <a:ext cx="2102400" cy="411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00A962E-135E-764E-B647-F88A9DCFB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5600" y="-4176"/>
            <a:ext cx="4136400" cy="1080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43657-D4E5-D944-8380-A66E5D9EB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59429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STREETWORK 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A08059B-150A-E442-B06F-EF4E2C34E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27829"/>
            <a:ext cx="9144000" cy="2129971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ZAHRANIČNÍ ZKUŠENOSTI A NOVINKY Z ČAS</a:t>
            </a:r>
          </a:p>
          <a:p>
            <a:r>
              <a:rPr lang="cs-CZ" sz="1600" dirty="0">
                <a:solidFill>
                  <a:schemeClr val="bg1"/>
                </a:solidFill>
              </a:rPr>
              <a:t>Dům Světla, Malého 282/3, 186 00 Praha 8 – Karlín</a:t>
            </a:r>
          </a:p>
          <a:p>
            <a:r>
              <a:rPr lang="cs-CZ" sz="1600" dirty="0">
                <a:solidFill>
                  <a:schemeClr val="bg1"/>
                </a:solidFill>
              </a:rPr>
              <a:t>25. 4. 2019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6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34EC43-BF1A-FC4E-A682-76AA18AA2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Tamní NZDM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564922B-CE79-AB45-BF0C-18DCF1D3C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90056"/>
            <a:ext cx="3941218" cy="3778931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Zástupný symbol pro obsah 1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7462"/>
            <a:ext cx="4697412" cy="3523059"/>
          </a:xfrm>
        </p:spPr>
      </p:pic>
      <p:pic>
        <p:nvPicPr>
          <p:cNvPr id="6" name="Zástupný symbol pro obsah 1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r="2522"/>
          <a:stretch>
            <a:fillRect/>
          </a:stretch>
        </p:blipFill>
        <p:spPr>
          <a:xfrm>
            <a:off x="4697412" y="645061"/>
            <a:ext cx="4570412" cy="3608839"/>
          </a:xfrm>
        </p:spPr>
      </p:pic>
      <p:pic>
        <p:nvPicPr>
          <p:cNvPr id="7" name="Zástupný symbol pro obsah 1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1470"/>
            <a:ext cx="3213463" cy="2410097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983" y="3264080"/>
            <a:ext cx="4743076" cy="3557307"/>
          </a:xfrm>
          <a:prstGeom prst="rect">
            <a:avLst/>
          </a:prstGeom>
        </p:spPr>
      </p:pic>
      <p:pic>
        <p:nvPicPr>
          <p:cNvPr id="10" name="Zástupný symbol pro obsah 1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1470"/>
            <a:ext cx="4697412" cy="3523059"/>
          </a:xfrm>
        </p:spPr>
      </p:pic>
      <p:pic>
        <p:nvPicPr>
          <p:cNvPr id="11" name="Zástupný symbol pro obsah 1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13870"/>
            <a:ext cx="4697412" cy="3523059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99" y="4215348"/>
            <a:ext cx="3474720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6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08"/>
            <a:ext cx="5107114" cy="383033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93" y="3218688"/>
            <a:ext cx="4852416" cy="3639312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486" y="670559"/>
            <a:ext cx="5094514" cy="382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3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74" y="760869"/>
            <a:ext cx="4841966" cy="3631475"/>
          </a:xfrm>
          <a:prstGeom prst="rect">
            <a:avLst/>
          </a:prstGeom>
        </p:spPr>
      </p:pic>
      <p:pic>
        <p:nvPicPr>
          <p:cNvPr id="4" name="Zástupný symbol pro obsah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86" y="0"/>
            <a:ext cx="4700588" cy="3525441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362" y="2106160"/>
            <a:ext cx="5374940" cy="403120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578" y="3221543"/>
            <a:ext cx="5151120" cy="386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6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pic>
        <p:nvPicPr>
          <p:cNvPr id="4" name="Zástupný symbol pro obrázek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3" b="5783"/>
          <a:stretch>
            <a:fillRect/>
          </a:stretch>
        </p:blipFill>
        <p:spPr>
          <a:xfrm>
            <a:off x="2947717" y="1690688"/>
            <a:ext cx="7366762" cy="4888096"/>
          </a:xfrm>
        </p:spPr>
      </p:pic>
    </p:spTree>
    <p:extLst>
      <p:ext uri="{BB962C8B-B14F-4D97-AF65-F5344CB8AC3E}">
        <p14:creationId xmlns:p14="http://schemas.microsoft.com/office/powerpoint/2010/main" val="82394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2E813B-76E5-074E-8526-9FBD994620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Berlín - </a:t>
            </a:r>
            <a:r>
              <a:rPr lang="cs-CZ" dirty="0" err="1" smtClean="0"/>
              <a:t>Gangway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8771344-6EB2-7644-ADEF-8524EF0CCE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Romana </a:t>
            </a:r>
            <a:r>
              <a:rPr lang="cs-CZ" dirty="0" err="1" smtClean="0"/>
              <a:t>Walicová</a:t>
            </a:r>
            <a:r>
              <a:rPr lang="cs-CZ" dirty="0" smtClean="0"/>
              <a:t> (Beztíže)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70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E09422-2440-6A4C-BE77-881E2DA4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</a:t>
            </a:r>
            <a:r>
              <a:rPr lang="cs-CZ" dirty="0" smtClean="0"/>
              <a:t> </a:t>
            </a:r>
            <a:r>
              <a:rPr lang="cs-CZ" dirty="0" err="1" smtClean="0"/>
              <a:t>Gangway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10B73F-946E-E744-8792-67811CE2F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Má 85 zaměstnanců </a:t>
            </a:r>
            <a:br>
              <a:rPr lang="cs-CZ" dirty="0" smtClean="0"/>
            </a:br>
            <a:r>
              <a:rPr lang="cs-CZ" dirty="0" smtClean="0"/>
              <a:t>(</a:t>
            </a:r>
            <a:r>
              <a:rPr lang="cs-CZ" dirty="0" err="1" smtClean="0"/>
              <a:t>soc.pracovníků</a:t>
            </a:r>
            <a:r>
              <a:rPr lang="cs-CZ" dirty="0" smtClean="0"/>
              <a:t>)</a:t>
            </a:r>
          </a:p>
          <a:p>
            <a:r>
              <a:rPr lang="cs-CZ" dirty="0" smtClean="0"/>
              <a:t>Vyrovnaný poměr M/Ž, </a:t>
            </a:r>
            <a:br>
              <a:rPr lang="cs-CZ" dirty="0" smtClean="0"/>
            </a:br>
            <a:r>
              <a:rPr lang="cs-CZ" dirty="0" smtClean="0"/>
              <a:t>průměr okolo 35 let</a:t>
            </a:r>
          </a:p>
          <a:p>
            <a:r>
              <a:rPr lang="cs-CZ" dirty="0" smtClean="0"/>
              <a:t>20 pracovních týmů působí </a:t>
            </a:r>
            <a:br>
              <a:rPr lang="cs-CZ" dirty="0" smtClean="0"/>
            </a:br>
            <a:r>
              <a:rPr lang="cs-CZ" dirty="0" smtClean="0"/>
              <a:t>v 10 městských částech</a:t>
            </a:r>
          </a:p>
          <a:p>
            <a:r>
              <a:rPr lang="cs-CZ" dirty="0" smtClean="0"/>
              <a:t>Zajišťují pouze </a:t>
            </a:r>
            <a:r>
              <a:rPr lang="cs-CZ" dirty="0" err="1" smtClean="0"/>
              <a:t>streetwork</a:t>
            </a:r>
            <a:endParaRPr lang="cs-CZ" dirty="0"/>
          </a:p>
        </p:txBody>
      </p:sp>
      <p:pic>
        <p:nvPicPr>
          <p:cNvPr id="4" name="Zástupný symbol pro obsah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66" y="1483433"/>
            <a:ext cx="5411242" cy="405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6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F73296-0A97-FB4F-B02F-585C3FA88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Zahraniční praxe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 smtClean="0"/>
              <a:t>+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54ACAC-549F-D347-8436-34EFC5099F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Mezioborová spolupráce</a:t>
            </a:r>
          </a:p>
          <a:p>
            <a:r>
              <a:rPr lang="cs-CZ" dirty="0" smtClean="0"/>
              <a:t>Málo administrativy (majoritní pozice organizace v Berlíně)</a:t>
            </a:r>
          </a:p>
          <a:p>
            <a:r>
              <a:rPr lang="cs-CZ" dirty="0" smtClean="0"/>
              <a:t>„experti“ na daná témata (zaměstnávání, doučování)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/>
              <a:t>-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F1FDF7E-9B97-3D4B-8455-1EDD67CE4B8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Liberálnost (zaučování, pracovní </a:t>
            </a:r>
            <a:r>
              <a:rPr lang="cs-CZ" dirty="0" smtClean="0"/>
              <a:t>doba)</a:t>
            </a:r>
          </a:p>
          <a:p>
            <a:r>
              <a:rPr lang="cs-CZ" dirty="0" smtClean="0"/>
              <a:t>Žádné výkaznictví</a:t>
            </a:r>
          </a:p>
          <a:p>
            <a:r>
              <a:rPr lang="cs-CZ" dirty="0" smtClean="0"/>
              <a:t>„nabídka aktivit“ – nevyužitý potenciál</a:t>
            </a:r>
          </a:p>
          <a:p>
            <a:r>
              <a:rPr lang="cs-CZ" dirty="0" smtClean="0"/>
              <a:t>Pouze osobní telefony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110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Zajímavé projekty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839788" y="1798729"/>
            <a:ext cx="5157787" cy="1493111"/>
          </a:xfrm>
        </p:spPr>
        <p:txBody>
          <a:bodyPr>
            <a:normAutofit/>
          </a:bodyPr>
          <a:lstStyle/>
          <a:p>
            <a:r>
              <a:rPr lang="cs-CZ" sz="1600" dirty="0" smtClean="0"/>
              <a:t>Projekt </a:t>
            </a:r>
            <a:r>
              <a:rPr lang="cs-CZ" sz="1600" dirty="0" err="1" smtClean="0"/>
              <a:t>Graffity</a:t>
            </a:r>
            <a:endParaRPr lang="cs-CZ" sz="1600" dirty="0" smtClean="0"/>
          </a:p>
          <a:p>
            <a:r>
              <a:rPr lang="cs-CZ" sz="1600" dirty="0">
                <a:hlinkClick r:id="rId2"/>
              </a:rPr>
              <a:t>http://gangway.de/team/jugend/team-lichtenberg/graffitiprojekt-lichtenberg/</a:t>
            </a:r>
            <a:endParaRPr lang="cs-CZ" sz="1600" dirty="0"/>
          </a:p>
          <a:p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6172200" y="1798729"/>
            <a:ext cx="5183188" cy="1315131"/>
          </a:xfrm>
        </p:spPr>
        <p:txBody>
          <a:bodyPr>
            <a:normAutofit/>
          </a:bodyPr>
          <a:lstStyle/>
          <a:p>
            <a:r>
              <a:rPr lang="cs-CZ" sz="1600" dirty="0" err="1" smtClean="0"/>
              <a:t>Caffe</a:t>
            </a:r>
            <a:r>
              <a:rPr lang="cs-CZ" sz="1600" dirty="0" smtClean="0"/>
              <a:t> </a:t>
            </a:r>
            <a:r>
              <a:rPr lang="cs-CZ" sz="1600" dirty="0" err="1" smtClean="0"/>
              <a:t>Maggie</a:t>
            </a:r>
            <a:endParaRPr lang="cs-CZ" sz="1600" dirty="0" smtClean="0"/>
          </a:p>
          <a:p>
            <a:r>
              <a:rPr lang="cs-CZ" sz="1600" dirty="0">
                <a:hlinkClick r:id="rId3"/>
              </a:rPr>
              <a:t>http://gangway.de/team/jugendkulturen/cafe-maggie/</a:t>
            </a:r>
            <a:endParaRPr lang="cs-CZ" sz="1600" dirty="0"/>
          </a:p>
          <a:p>
            <a:endParaRPr lang="cs-CZ" dirty="0"/>
          </a:p>
        </p:txBody>
      </p:sp>
      <p:pic>
        <p:nvPicPr>
          <p:cNvPr id="8" name="Picture 4" descr="http://gangway.de/wp-content/uploads/2015/04/IMG_42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5" b="16545"/>
          <a:stretch>
            <a:fillRect/>
          </a:stretch>
        </p:blipFill>
        <p:spPr bwMode="auto">
          <a:xfrm>
            <a:off x="839788" y="3113861"/>
            <a:ext cx="5142990" cy="257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1926256_1451802661722190_1367141941_o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4" b="4984"/>
          <a:stretch>
            <a:fillRect/>
          </a:stretch>
        </p:blipFill>
        <p:spPr bwMode="auto">
          <a:xfrm>
            <a:off x="6172200" y="3113861"/>
            <a:ext cx="5172075" cy="257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8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798730"/>
            <a:ext cx="5157787" cy="1127350"/>
          </a:xfrm>
        </p:spPr>
        <p:txBody>
          <a:bodyPr>
            <a:normAutofit/>
          </a:bodyPr>
          <a:lstStyle/>
          <a:p>
            <a:r>
              <a:rPr lang="cs-CZ" sz="2000" dirty="0" smtClean="0"/>
              <a:t>Street </a:t>
            </a:r>
            <a:r>
              <a:rPr lang="cs-CZ" sz="2000" dirty="0" err="1" smtClean="0"/>
              <a:t>College</a:t>
            </a:r>
            <a:endParaRPr lang="cs-CZ" sz="2000" dirty="0"/>
          </a:p>
          <a:p>
            <a:r>
              <a:rPr lang="cs-CZ" sz="2000" dirty="0">
                <a:hlinkClick r:id="rId2"/>
              </a:rPr>
              <a:t>http://gangway.de/team/ausbildung-und-arbeit/street-college/</a:t>
            </a:r>
            <a:endParaRPr lang="cs-CZ" sz="2000" dirty="0"/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798730"/>
            <a:ext cx="5183188" cy="1152044"/>
          </a:xfrm>
        </p:spPr>
        <p:txBody>
          <a:bodyPr>
            <a:normAutofit fontScale="85000" lnSpcReduction="20000"/>
          </a:bodyPr>
          <a:lstStyle/>
          <a:p>
            <a:r>
              <a:rPr lang="cs-CZ" dirty="0" err="1" smtClean="0"/>
              <a:t>Fanprojekt</a:t>
            </a:r>
            <a:endParaRPr lang="cs-CZ" dirty="0" smtClean="0"/>
          </a:p>
          <a:p>
            <a:r>
              <a:rPr lang="cs-CZ" dirty="0">
                <a:hlinkClick r:id="rId3"/>
              </a:rPr>
              <a:t>http://gangway.de/stellenausschreibung-streetwork-mit-jugendlichen-fussballfans/</a:t>
            </a:r>
            <a:endParaRPr lang="cs-CZ" dirty="0"/>
          </a:p>
          <a:p>
            <a:endParaRPr lang="cs-CZ" dirty="0"/>
          </a:p>
        </p:txBody>
      </p:sp>
      <p:pic>
        <p:nvPicPr>
          <p:cNvPr id="7" name="Picture 2" descr="http://gangway.de/wp-content/uploads/2015/07/working-22-360x2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4" b="12694"/>
          <a:stretch>
            <a:fillRect/>
          </a:stretch>
        </p:blipFill>
        <p:spPr bwMode="auto">
          <a:xfrm>
            <a:off x="931817" y="3241338"/>
            <a:ext cx="4201364" cy="208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Image result for 1. FC Union Berlin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3" b="25013"/>
          <a:stretch>
            <a:fillRect/>
          </a:stretch>
        </p:blipFill>
        <p:spPr bwMode="auto">
          <a:xfrm>
            <a:off x="5997575" y="2950774"/>
            <a:ext cx="5344662" cy="267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07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28503"/>
            <a:ext cx="5157787" cy="1776547"/>
          </a:xfrm>
        </p:spPr>
        <p:txBody>
          <a:bodyPr>
            <a:normAutofit fontScale="70000" lnSpcReduction="20000"/>
          </a:bodyPr>
          <a:lstStyle/>
          <a:p>
            <a:endParaRPr lang="cs-CZ" dirty="0" smtClean="0">
              <a:hlinkClick r:id="rId2"/>
            </a:endParaRPr>
          </a:p>
          <a:p>
            <a:r>
              <a:rPr lang="cs-CZ" dirty="0"/>
              <a:t>Mezi světy – </a:t>
            </a:r>
            <a:r>
              <a:rPr lang="cs-CZ" dirty="0" err="1"/>
              <a:t>Traum</a:t>
            </a:r>
            <a:r>
              <a:rPr lang="cs-CZ" dirty="0"/>
              <a:t>/sny</a:t>
            </a:r>
          </a:p>
          <a:p>
            <a:r>
              <a:rPr lang="cs-CZ" dirty="0" smtClean="0">
                <a:hlinkClick r:id="rId2"/>
              </a:rPr>
              <a:t>http</a:t>
            </a:r>
            <a:r>
              <a:rPr lang="cs-CZ" dirty="0">
                <a:hlinkClick r:id="rId2"/>
              </a:rPr>
              <a:t>://gangway.de/zwischenwelten-praesentation-in-der-jugendstrafanstalt/</a:t>
            </a:r>
            <a:endParaRPr lang="cs-CZ" dirty="0"/>
          </a:p>
          <a:p>
            <a:r>
              <a:rPr lang="cs-CZ" dirty="0">
                <a:hlinkClick r:id="rId3"/>
              </a:rPr>
              <a:t>http://gangway.de/team/haft-und-arrest/startpunkt-uebergangsbegleitung-aus-der-haft/</a:t>
            </a:r>
            <a:endParaRPr lang="cs-CZ" dirty="0"/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798729"/>
            <a:ext cx="5183188" cy="1136059"/>
          </a:xfrm>
        </p:spPr>
        <p:txBody>
          <a:bodyPr>
            <a:normAutofit/>
          </a:bodyPr>
          <a:lstStyle/>
          <a:p>
            <a:r>
              <a:rPr lang="cs-CZ" sz="1600" dirty="0" smtClean="0"/>
              <a:t>Hudební workshopy</a:t>
            </a:r>
          </a:p>
          <a:p>
            <a:r>
              <a:rPr lang="cs-CZ" sz="1600" dirty="0">
                <a:hlinkClick r:id="rId4"/>
              </a:rPr>
              <a:t>http://gangway.de/team/jugend/team-neukoelln/urban-art-academy/</a:t>
            </a:r>
            <a:endParaRPr lang="cs-CZ" sz="1600" dirty="0"/>
          </a:p>
          <a:p>
            <a:endParaRPr lang="cs-CZ" dirty="0"/>
          </a:p>
        </p:txBody>
      </p:sp>
      <p:pic>
        <p:nvPicPr>
          <p:cNvPr id="7" name="Picture 10" descr="http://gangway.de/wp-content/uploads/2017/09/MZ-019_65_Einladung_ZwischenWelt_Druck-ohneBeschnitt_Seite_1-750x4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" b="3368"/>
          <a:stretch>
            <a:fillRect/>
          </a:stretch>
        </p:blipFill>
        <p:spPr bwMode="auto">
          <a:xfrm>
            <a:off x="1364547" y="3716626"/>
            <a:ext cx="3063240" cy="152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gangway.de/wp-content/uploads/2016/09/IMG_5604-750x40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" b="3368"/>
          <a:stretch>
            <a:fillRect/>
          </a:stretch>
        </p:blipFill>
        <p:spPr bwMode="auto">
          <a:xfrm>
            <a:off x="6172200" y="3189258"/>
            <a:ext cx="5183188" cy="257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21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jsme zavedli v praxi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„</a:t>
            </a:r>
            <a:r>
              <a:rPr lang="cs-CZ" dirty="0" err="1" smtClean="0"/>
              <a:t>vajglovníky</a:t>
            </a:r>
            <a:r>
              <a:rPr lang="cs-CZ" dirty="0" smtClean="0"/>
              <a:t>“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6131">
            <a:off x="4882786" y="653143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9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Návštěva z Berlína u nás</a:t>
            </a:r>
            <a:endParaRPr lang="cs-CZ" dirty="0"/>
          </a:p>
        </p:txBody>
      </p:sp>
      <p:pic>
        <p:nvPicPr>
          <p:cNvPr id="1026" name="Picture 2" descr="Na obrÃ¡zku mÅ¯Å¾e bÃ½t: 7 lidÃ­, smÄjÃ­cÃ­ se lidÃ©, stojÃ­cÃ­ lidÃ©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926" y="1690688"/>
            <a:ext cx="6401738" cy="480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42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reetwork" id="{084EE15A-1A40-B345-8A6D-E12C9DEA4419}" vid="{80990F90-EFA8-224B-A5B2-AA047D9485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streetwork</Template>
  <TotalTime>66</TotalTime>
  <Words>144</Words>
  <Application>Microsoft Office PowerPoint</Application>
  <PresentationFormat>Širokoúhlá obrazovka</PresentationFormat>
  <Paragraphs>41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Impact</vt:lpstr>
      <vt:lpstr>Motiv Office</vt:lpstr>
      <vt:lpstr>STREETWORK 2019</vt:lpstr>
      <vt:lpstr>Berlín - Gangway</vt:lpstr>
      <vt:lpstr>O Gangway</vt:lpstr>
      <vt:lpstr>Zahraniční praxe</vt:lpstr>
      <vt:lpstr>Zajímavé projekty</vt:lpstr>
      <vt:lpstr>Prezentace aplikace PowerPoint</vt:lpstr>
      <vt:lpstr>Prezentace aplikace PowerPoint</vt:lpstr>
      <vt:lpstr>Co jsme zavedli v praxi</vt:lpstr>
      <vt:lpstr>Návštěva z Berlína u nás</vt:lpstr>
      <vt:lpstr>Tamní NZDM </vt:lpstr>
      <vt:lpstr>Prezentace aplikace PowerPoint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STREETWORK 2019</dc:title>
  <dc:creator>Romanka</dc:creator>
  <cp:lastModifiedBy>Romanka</cp:lastModifiedBy>
  <cp:revision>7</cp:revision>
  <dcterms:created xsi:type="dcterms:W3CDTF">2019-04-22T19:39:59Z</dcterms:created>
  <dcterms:modified xsi:type="dcterms:W3CDTF">2019-04-22T20:46:07Z</dcterms:modified>
</cp:coreProperties>
</file>